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</p:sldMasterIdLst>
  <p:notesMasterIdLst>
    <p:notesMasterId r:id="rId27"/>
  </p:notesMasterIdLst>
  <p:sldIdLst>
    <p:sldId id="1544" r:id="rId4"/>
    <p:sldId id="2285" r:id="rId5"/>
    <p:sldId id="351" r:id="rId6"/>
    <p:sldId id="264" r:id="rId7"/>
    <p:sldId id="2283" r:id="rId8"/>
    <p:sldId id="2284" r:id="rId9"/>
    <p:sldId id="2332" r:id="rId10"/>
    <p:sldId id="2333" r:id="rId11"/>
    <p:sldId id="2334" r:id="rId12"/>
    <p:sldId id="2335" r:id="rId13"/>
    <p:sldId id="2324" r:id="rId14"/>
    <p:sldId id="2326" r:id="rId15"/>
    <p:sldId id="2328" r:id="rId16"/>
    <p:sldId id="2330" r:id="rId17"/>
    <p:sldId id="2073" r:id="rId18"/>
    <p:sldId id="2074" r:id="rId19"/>
    <p:sldId id="2075" r:id="rId20"/>
    <p:sldId id="2076" r:id="rId21"/>
    <p:sldId id="2256" r:id="rId22"/>
    <p:sldId id="2255" r:id="rId23"/>
    <p:sldId id="2254" r:id="rId24"/>
    <p:sldId id="2253" r:id="rId25"/>
    <p:sldId id="232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essa" initials="VMT" lastIdx="2" clrIdx="0">
    <p:extLst>
      <p:ext uri="{19B8F6BF-5375-455C-9EA6-DF929625EA0E}">
        <p15:presenceInfo xmlns:p15="http://schemas.microsoft.com/office/powerpoint/2012/main" userId="Vaness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96" y="116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104D0-7D2F-4EFD-AC80-0FECCC0802E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9E11E-83A2-4C17-9E5E-38AA79AC9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16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7">
            <a:extLst>
              <a:ext uri="{FF2B5EF4-FFF2-40B4-BE49-F238E27FC236}">
                <a16:creationId xmlns:a16="http://schemas.microsoft.com/office/drawing/2014/main" id="{905BF8BE-1C62-4063-A01C-20988F62A4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EA5005D-F8B1-40C1-8BF6-4D69A0B9508C}" type="slidenum">
              <a:rPr lang="en-US" altLang="en-U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513027" name="Rectangle 2">
            <a:extLst>
              <a:ext uri="{FF2B5EF4-FFF2-40B4-BE49-F238E27FC236}">
                <a16:creationId xmlns:a16="http://schemas.microsoft.com/office/drawing/2014/main" id="{8616C47E-18D6-4713-86D8-CD8C14CE3B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5747" name="Text Box 3">
            <a:extLst>
              <a:ext uri="{FF2B5EF4-FFF2-40B4-BE49-F238E27FC236}">
                <a16:creationId xmlns:a16="http://schemas.microsoft.com/office/drawing/2014/main" id="{9A7C3BC5-E8D1-4E76-A337-22B4272D0A8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7">
            <a:extLst>
              <a:ext uri="{FF2B5EF4-FFF2-40B4-BE49-F238E27FC236}">
                <a16:creationId xmlns:a16="http://schemas.microsoft.com/office/drawing/2014/main" id="{A9F0ECFE-9EFB-4B63-A900-D74397E958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DE490AB-3FB2-4550-8BD9-FD5378F3A2CE}" type="slidenum">
              <a:rPr lang="en-US" altLang="en-U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515075" name="Rectangle 2">
            <a:extLst>
              <a:ext uri="{FF2B5EF4-FFF2-40B4-BE49-F238E27FC236}">
                <a16:creationId xmlns:a16="http://schemas.microsoft.com/office/drawing/2014/main" id="{082AB3D7-D7D9-4924-893B-6C4B39BCA3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5747" name="Text Box 3">
            <a:extLst>
              <a:ext uri="{FF2B5EF4-FFF2-40B4-BE49-F238E27FC236}">
                <a16:creationId xmlns:a16="http://schemas.microsoft.com/office/drawing/2014/main" id="{7CB16F50-306C-46FC-A994-4D2497E1B8B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7">
            <a:extLst>
              <a:ext uri="{FF2B5EF4-FFF2-40B4-BE49-F238E27FC236}">
                <a16:creationId xmlns:a16="http://schemas.microsoft.com/office/drawing/2014/main" id="{EE26ECC4-2409-46F1-8CCF-4F60DF33AB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C1E8298-321D-4A2E-8481-C0D611538169}" type="slidenum">
              <a:rPr lang="en-US" altLang="en-U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517123" name="Rectangle 2">
            <a:extLst>
              <a:ext uri="{FF2B5EF4-FFF2-40B4-BE49-F238E27FC236}">
                <a16:creationId xmlns:a16="http://schemas.microsoft.com/office/drawing/2014/main" id="{5565CBBB-9CD9-4B26-BBAE-95566F2D8A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5747" name="Text Box 3">
            <a:extLst>
              <a:ext uri="{FF2B5EF4-FFF2-40B4-BE49-F238E27FC236}">
                <a16:creationId xmlns:a16="http://schemas.microsoft.com/office/drawing/2014/main" id="{E68DF4D2-C524-47DA-9471-F762C4233A4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7">
            <a:extLst>
              <a:ext uri="{FF2B5EF4-FFF2-40B4-BE49-F238E27FC236}">
                <a16:creationId xmlns:a16="http://schemas.microsoft.com/office/drawing/2014/main" id="{B099ED8F-B908-47B2-8CAB-F6A39E2E60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B9C9F78-3673-472C-9C81-55F053DD44C6}" type="slidenum">
              <a:rPr lang="en-US" altLang="en-U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519171" name="Rectangle 2">
            <a:extLst>
              <a:ext uri="{FF2B5EF4-FFF2-40B4-BE49-F238E27FC236}">
                <a16:creationId xmlns:a16="http://schemas.microsoft.com/office/drawing/2014/main" id="{34261F91-5EFD-423F-B346-698E626147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5747" name="Text Box 3">
            <a:extLst>
              <a:ext uri="{FF2B5EF4-FFF2-40B4-BE49-F238E27FC236}">
                <a16:creationId xmlns:a16="http://schemas.microsoft.com/office/drawing/2014/main" id="{C2AADADA-6904-4358-8449-1E59CB86FD2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6118B1-4C4C-4D1A-BDC7-AA2840FE4FC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2760673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61DA09E-89DA-463C-A54D-C93FB2AF246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21215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C42A0DB-1F78-4BF8-9D53-948AA72AB14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206385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59944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9944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C559EF-D2A3-4CA6-AA7B-A5300E1E2D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988328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6B3E128-C4EF-4B37-8ECB-9A43003F47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296893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FA82426-DD83-4677-88C9-7C29725CA18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1246193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716786DB-609E-4E6C-A0EE-B89173615B1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1295623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3061CE-D158-41BE-920D-C3A9CADC0A9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131584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87C1FA-B1B7-4E1E-A31F-87483C07BD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396959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94D7B2C-C60A-405D-B917-5445A72CFEA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289111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0"/>
            <a:ext cx="304800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9408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BE6F0D8-D67F-4F54-A2F7-97F0D30E3E7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3682270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949947F-08D8-4B02-875B-51CDE047BEE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3879621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7708A47B-3B53-4C57-A079-F16AD7186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886D6-5174-49F6-81D4-F8A364F37C09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53B663C-E111-4578-8EB8-8EFCE2317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433D5111-94BA-4867-8B7F-85F22783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ACED1-4943-4635-B67E-9267F2A02E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949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BE332E9-A35E-49B9-830F-CA0029E8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19445-942F-4C79-8C24-8F57AAE2F65C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4D251A9-6AFF-483F-BD01-622EDDC8F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3F726ACE-BFE8-4951-9F29-E5E841D8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174C-A622-4FB7-ABB2-CA2B8CC4896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4349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CA89D-E7FE-4CE3-A1DD-BD4B39C50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399DC-171A-481C-B894-A1B09DEF9A87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581C6-A4EE-4274-840C-1C1A4C8B7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A1F0E-BEB5-4737-ACEB-01BE5FAF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95BF5-7FAE-466A-AB6D-ABC066C28B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258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9D35FE33-8F09-47D9-9A68-82B190D7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D3286-B8E0-4A69-A8CC-F6DC6E39BE0E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BE1C84A-6E45-49D1-9E23-C5DBC947B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7CE36F8D-E125-4B62-9F8C-C025FCFA2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47508-E9BD-4095-86DB-EFF7827F469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4299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88EA9D91-957F-44B7-83B9-32E89D088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C6862-B693-43A2-8114-9143A067B5E7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1F5B1DF6-5015-493F-A5A2-2C8FCFDC3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DA7EA58F-9759-474F-8559-1837767EF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E3597-9A33-424E-AE02-CFCE969E282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90396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E8EB62EF-623C-439B-B456-47479D0E1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390AC-0884-4218-98DE-A9EC5B50C82A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7C9AD24C-DD59-431A-BA41-03E6C9E0E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18886F3D-C0FC-4DD0-B436-A658ED96A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3FD64-A5CD-4EEE-B421-0A66D6467B3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2280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CB0C704F-4E11-447F-AD58-7A8EFC58B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8E9B7-2E3B-41BA-BB7B-A20BE902CFF9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EB156-78CF-481A-9C0F-5D295203A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0767ECE0-1DDD-43C6-9ECF-5F5BD7381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25B8E-2E94-4D16-A2D6-1ECFA78D9C0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4144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BB60A222-5BF9-47A0-B858-238F71E7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4EF67-BFB6-40D4-889A-5A2176F096E3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563C2D9-18DC-4D14-8889-D8C704DC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01B3B83E-F73D-4957-B8F3-2F9441693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3E81E-88FA-4381-BD2F-DA1D61797FE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726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 algn="l" rtl="0" eaLnBrk="1" latinLnBrk="0" hangingPunct="1">
              <a:buNone/>
              <a:defRPr sz="24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F32D7FC8-C8EB-4E23-A680-922397E7C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BD51A-B9E9-447F-BFEB-3AECD27E6FED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FF9EB34-C8A7-45D3-9591-20F625EDB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C22E28B3-231F-4360-8C59-0730FFAB3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8F0E5-1EAC-423E-B154-20F6F8014E0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3564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A0BEEC16-68FA-4115-B48A-2C1EF3393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8000B-7877-4B2B-BB8E-7F07995399FB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EFBDAF9-C905-47BF-8031-8222D7D93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4A50814C-2400-470B-B174-1EB48F8D6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BFD26-87EA-477D-821D-5702E30F204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033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5BE5F69A-23C8-48B0-80FB-05EE4A04B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A0EBC-EDF3-48BF-8B2B-F73446EAB335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72C8AD9-CF18-4704-A657-DB2DACF0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9B80E0B5-16AF-4F13-85EA-30AE5374C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8EA25-D4E2-4248-8B0B-125E842F8E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288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755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2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080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145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67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374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6980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5918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539885"/>
      </p:ext>
    </p:extLst>
  </p:cSld>
  <p:clrMapOvr>
    <a:masterClrMapping/>
  </p:clrMapOvr>
  <p:hf sldNum="0"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84029"/>
      </p:ext>
    </p:extLst>
  </p:cSld>
  <p:clrMapOvr>
    <a:masterClrMapping/>
  </p:clrMapOvr>
  <p:hf sldNum="0"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0499667"/>
      </p:ext>
    </p:extLst>
  </p:cSld>
  <p:clrMapOvr>
    <a:masterClrMapping/>
  </p:clrMapOvr>
  <p:hf sldNum="0"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83893"/>
      </p:ext>
    </p:extLst>
  </p:cSld>
  <p:clrMapOvr>
    <a:masterClrMapping/>
  </p:clrMapOvr>
  <p:hf sldNum="0"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62132"/>
      </p:ext>
    </p:extLst>
  </p:cSld>
  <p:clrMapOvr>
    <a:masterClrMapping/>
  </p:clrMapOvr>
  <p:hf sldNum="0"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51173"/>
      </p:ext>
    </p:extLst>
  </p:cSld>
  <p:clrMapOvr>
    <a:masterClrMapping/>
  </p:clrMapOvr>
  <p:hf sldNum="0"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7528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24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278A287-C4D4-4CC9-8CB8-35599EDED8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0C16077-EDEB-4B07-BCC4-AE96CF7C7CD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31200" y="6629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1028" name="Text Box 7">
            <a:extLst>
              <a:ext uri="{FF2B5EF4-FFF2-40B4-BE49-F238E27FC236}">
                <a16:creationId xmlns:a16="http://schemas.microsoft.com/office/drawing/2014/main" id="{A3F2276F-68B1-49AC-AE76-0396FE503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8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endParaRPr lang="en-US" altLang="en-US" sz="2400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Box 11">
            <a:extLst>
              <a:ext uri="{FF2B5EF4-FFF2-40B4-BE49-F238E27FC236}">
                <a16:creationId xmlns:a16="http://schemas.microsoft.com/office/drawing/2014/main" id="{A8FDCC43-7344-43EB-A08E-01EEB7E7E06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914400"/>
            <a:ext cx="12192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(traditional)</a:t>
            </a:r>
          </a:p>
          <a:p>
            <a:pPr lvl="0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97715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Rounded MT Bold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Rounded MT Bold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Rounded MT Bold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Rounded MT Bold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AB28818D-39FA-4E1D-9FAE-9D9933DB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51" name="Text Placeholder 12">
            <a:extLst>
              <a:ext uri="{FF2B5EF4-FFF2-40B4-BE49-F238E27FC236}">
                <a16:creationId xmlns:a16="http://schemas.microsoft.com/office/drawing/2014/main" id="{BCFA41C7-F804-49DF-BD03-99605F0B3F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4FC84F5-65DA-4A72-9B39-70F4363BC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F4D33E89-345D-4A9E-954B-C0A0B15E6A83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2AE796-ED83-4CE5-AA5F-022C692B5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B24C821-3374-4FA1-9610-78F07A550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fld id="{A9C095C9-6B71-48C5-A71B-7E74AE8680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82581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Lucida Sans" panose="020B0602030504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Lucida Sans" panose="020B0602030504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Lucida Sans" panose="020B0602030504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Lucida Sans" panose="020B0602030504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Lucida Sans" panose="020B0602030504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Lucida Sans" panose="020B0602030504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Lucida Sans" panose="020B0602030504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Lucida Sans" panose="020B0602030504020204" pitchFamily="34" charset="0"/>
        </a:defRPr>
      </a:lvl9pPr>
    </p:titleStyle>
    <p:bodyStyle>
      <a:lvl1pPr marL="411163" indent="-307975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0875" indent="-2111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49313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14413" indent="-1365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8875" indent="-1365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0403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</p:sldLayoutIdLst>
  <p:hf sldNum="0"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lhb?ref=BibleBHS.Le19.18&amp;off=53&amp;ctx=%D6%B6%D7%AA%D6%BE%D7%91%D6%BC%D6%B0%D7%A0%D6%B5%D6%A3%D7%99+%D7%A2%D6%B7%D7%9E%D6%BC%D6%B6%D6%94%D7%9A%D6%B8+~%D7%95%D6%B0%D7%90%D6%B8%D6%BD%D7%94%D6%B7%D7%91%D6%B0%D7%AA%D6%BC%D6%B8%D6%A5+%D7%9C%D6%B0%D7%A8%D6%B5%D7%A2%D6%B2" TargetMode="Externa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746" name="Rectangle 2">
            <a:extLst>
              <a:ext uri="{FF2B5EF4-FFF2-40B4-BE49-F238E27FC236}">
                <a16:creationId xmlns:a16="http://schemas.microsoft.com/office/drawing/2014/main" id="{512DEF1B-30A3-4AE1-9CCA-6A0DF21AE2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3048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j-ea"/>
              </a:rPr>
            </a:br>
            <a:r>
              <a:rPr lang="en-US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j-ea"/>
              </a:rPr>
              <a:t>Sanctuary Messianic Congregation</a:t>
            </a:r>
          </a:p>
        </p:txBody>
      </p:sp>
      <p:sp>
        <p:nvSpPr>
          <p:cNvPr id="2335747" name="Text Box 3">
            <a:extLst>
              <a:ext uri="{FF2B5EF4-FFF2-40B4-BE49-F238E27FC236}">
                <a16:creationId xmlns:a16="http://schemas.microsoft.com/office/drawing/2014/main" id="{8F0ACD06-52F6-4FB8-B2AE-AB68B8243E88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1524000" y="1295400"/>
            <a:ext cx="91440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9600" dirty="0">
                <a:latin typeface="Mistral" pitchFamily="66" charset="0"/>
                <a:ea typeface="+mn-ea"/>
              </a:rPr>
              <a:t>            </a:t>
            </a:r>
          </a:p>
          <a:p>
            <a:pPr eaLnBrk="1" hangingPunct="1">
              <a:defRPr/>
            </a:pPr>
            <a:endParaRPr lang="en-US" altLang="en-US" sz="6000" dirty="0"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  <a:ea typeface="+mn-ea"/>
            </a:endParaRPr>
          </a:p>
          <a:p>
            <a:pPr eaLnBrk="1" hangingPunct="1">
              <a:defRPr/>
            </a:pPr>
            <a:endParaRPr lang="en-US" altLang="en-US" sz="6000" dirty="0"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  <a:ea typeface="+mn-ea"/>
            </a:endParaRPr>
          </a:p>
          <a:p>
            <a:pPr eaLnBrk="1" hangingPunct="1">
              <a:defRPr/>
            </a:pPr>
            <a:r>
              <a:rPr lang="en-US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n-ea"/>
              </a:rPr>
              <a:t>We</a:t>
            </a:r>
            <a:r>
              <a:rPr lang="ja-JP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’</a:t>
            </a:r>
            <a:r>
              <a:rPr lang="en-US" altLang="ja-JP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n-ea"/>
              </a:rPr>
              <a:t>re Glad You</a:t>
            </a:r>
            <a:r>
              <a:rPr lang="ja-JP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’</a:t>
            </a:r>
            <a:r>
              <a:rPr lang="en-US" altLang="ja-JP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n-ea"/>
              </a:rPr>
              <a:t>re Here</a:t>
            </a:r>
            <a:r>
              <a:rPr lang="en-US" altLang="ja-JP" sz="6000" dirty="0">
                <a:latin typeface="Mistral" pitchFamily="66" charset="0"/>
                <a:ea typeface="+mn-ea"/>
              </a:rPr>
              <a:t> </a:t>
            </a:r>
          </a:p>
          <a:p>
            <a:pPr eaLnBrk="1" hangingPunct="1">
              <a:defRPr/>
            </a:pPr>
            <a:endParaRPr lang="en-US" altLang="en-US" sz="6000" i="1" dirty="0">
              <a:latin typeface="Mistral" pitchFamily="66" charset="0"/>
              <a:ea typeface="+mn-ea"/>
            </a:endParaRPr>
          </a:p>
        </p:txBody>
      </p:sp>
      <p:sp>
        <p:nvSpPr>
          <p:cNvPr id="7172" name="WordArt 4">
            <a:extLst>
              <a:ext uri="{FF2B5EF4-FFF2-40B4-BE49-F238E27FC236}">
                <a16:creationId xmlns:a16="http://schemas.microsoft.com/office/drawing/2014/main" id="{77D674AC-AAFB-4CBF-93E5-80E679C2BBA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09800" y="1905000"/>
            <a:ext cx="3886200" cy="221138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0" b="1" kern="10" spc="-60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>
                      <a:alpha val="74997"/>
                    </a:srgbClr>
                  </a:outerShdw>
                </a:effectLst>
                <a:latin typeface="PCSB Hebrew" panose="020B0500000000000000" pitchFamily="34" charset="0"/>
                <a:ea typeface="ＭＳ Ｐゴシック" panose="020B0600070205080204" pitchFamily="34" charset="-128"/>
              </a:rPr>
              <a:t>&lt; w l v</a:t>
            </a:r>
          </a:p>
        </p:txBody>
      </p:sp>
      <p:sp>
        <p:nvSpPr>
          <p:cNvPr id="7173" name="WordArt 1028">
            <a:extLst>
              <a:ext uri="{FF2B5EF4-FFF2-40B4-BE49-F238E27FC236}">
                <a16:creationId xmlns:a16="http://schemas.microsoft.com/office/drawing/2014/main" id="{34A729B8-44B7-467F-AF93-6F0039E219C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00800" y="2743200"/>
            <a:ext cx="3810000" cy="13017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0" b="1" kern="10" spc="-60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  <a:ea typeface="ＭＳ Ｐゴシック" panose="020B0600070205080204" pitchFamily="34" charset="-128"/>
              </a:rPr>
              <a:t>Shalom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1B59F-DA9B-4755-AFDC-69E9EFF3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rgbClr val="FFFF00"/>
                </a:solidFill>
                <a:effectLst/>
                <a:latin typeface="Calibri" panose="020F0502020204030204" pitchFamily="34" charset="0"/>
              </a:rPr>
              <a:t>Announcements</a:t>
            </a:r>
            <a:endParaRPr lang="en-US" sz="4400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F5401-B33D-49CE-A47F-FB20A1EF3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6909"/>
            <a:ext cx="5486400" cy="4582391"/>
          </a:xfrm>
        </p:spPr>
        <p:txBody>
          <a:bodyPr/>
          <a:lstStyle/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Prayer Meeting </a:t>
            </a: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November 29, 2020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6 PM at RIMI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1949 Old Elm Rd.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Lindenhurst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dirty="0"/>
            </a:br>
            <a:r>
              <a:rPr lang="en-US" sz="2400" dirty="0" err="1">
                <a:solidFill>
                  <a:srgbClr val="FFFF00"/>
                </a:solidFill>
                <a:latin typeface="Calibri" panose="020F0502020204030204" pitchFamily="34" charset="0"/>
              </a:rPr>
              <a:t>Erev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 Shabbat Fellowship</a:t>
            </a: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December 4, 2020</a:t>
            </a: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6:30 PM at RIMI</a:t>
            </a: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1949 Old Elm Rd.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Lindenhurst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DECFE4-14AC-4D3F-A617-E11FB1A18EF1}"/>
              </a:ext>
            </a:extLst>
          </p:cNvPr>
          <p:cNvSpPr txBox="1"/>
          <p:nvPr/>
        </p:nvSpPr>
        <p:spPr>
          <a:xfrm>
            <a:off x="6273338" y="1246909"/>
            <a:ext cx="513172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Shabbat Fellowship</a:t>
            </a: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December 5, 2020</a:t>
            </a: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10:30 AM at RIMI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1949 Old Elm Rd.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Lindenhurst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Hanukkah Shabbat Fellowship</a:t>
            </a: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December 12, 2020</a:t>
            </a:r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10:30 AM at RIMI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1949 Old Elm Rd.</a:t>
            </a:r>
            <a:endParaRPr lang="en-US" sz="2400" dirty="0"/>
          </a:p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Lindenhurst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008FC-49A9-4D78-BAB8-43FDF9DC403C}"/>
              </a:ext>
            </a:extLst>
          </p:cNvPr>
          <p:cNvSpPr txBox="1"/>
          <p:nvPr/>
        </p:nvSpPr>
        <p:spPr>
          <a:xfrm>
            <a:off x="2263140" y="5989320"/>
            <a:ext cx="736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3188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Please text prayer requests throughout the week to Deb!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08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940801B3-6BE3-4B46-B721-D139284E3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25" y="1483658"/>
            <a:ext cx="7143750" cy="4400550"/>
          </a:xfrm>
          <a:prstGeom prst="rect">
            <a:avLst/>
          </a:prstGeom>
          <a:noFill/>
          <a:ln>
            <a:noFill/>
          </a:ln>
          <a:effectLst/>
        </p:spPr>
        <p:txBody>
          <a:bodyPr lIns="68580" tIns="34290" rIns="68580" bIns="3429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defTabSz="685800" eaLnBrk="1" hangingPunct="1">
              <a:spcBef>
                <a:spcPct val="0"/>
              </a:spcBef>
              <a:defRPr/>
            </a:pPr>
            <a:r>
              <a:rPr lang="en-US" altLang="en-US" sz="2700" b="1" i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"</a:t>
            </a:r>
            <a:r>
              <a:rPr lang="en-US" altLang="en-US" sz="2700" b="1" kern="0" dirty="0">
                <a:solidFill>
                  <a:prstClr val="white"/>
                </a:solidFill>
                <a:latin typeface="PCSB Hebrew" pitchFamily="34" charset="0"/>
                <a:cs typeface="Arial" pitchFamily="34" charset="0"/>
              </a:rPr>
              <a:t>.dj*a #y`y+ Wnyh@ýa$ hw`hy+ la@r*c=y] um^v=</a:t>
            </a:r>
            <a:r>
              <a:rPr lang="en-US" altLang="en-US" sz="3300" b="1" kern="0" dirty="0">
                <a:solidFill>
                  <a:prstClr val="white"/>
                </a:solidFill>
                <a:latin typeface="Book Antiqua"/>
                <a:cs typeface="Arial" pitchFamily="34" charset="0"/>
              </a:rPr>
              <a:t> </a:t>
            </a:r>
            <a:endParaRPr lang="en-US" altLang="en-US" sz="3300" b="1" kern="0" dirty="0">
              <a:solidFill>
                <a:prstClr val="white"/>
              </a:solidFill>
              <a:latin typeface="Book Antiqua"/>
              <a:cs typeface="Times New Roman" pitchFamily="18" charset="0"/>
            </a:endParaRPr>
          </a:p>
          <a:p>
            <a:pPr defTabSz="685800" eaLnBrk="1" hangingPunct="1">
              <a:spcBef>
                <a:spcPct val="0"/>
              </a:spcBef>
              <a:defRPr/>
            </a:pPr>
            <a:r>
              <a:rPr lang="en-US" altLang="en-US" sz="75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   </a:t>
            </a:r>
          </a:p>
          <a:p>
            <a:pPr defTabSz="685800" eaLnBrk="1" hangingPunct="1"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Sh</a:t>
            </a:r>
            <a:r>
              <a:rPr lang="ja-JP" altLang="en-US" sz="21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’</a:t>
            </a:r>
            <a:r>
              <a:rPr lang="en-US" altLang="ja-JP" sz="21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ma Yisrael Adonai Elohenoo, Adonai ekhad</a:t>
            </a:r>
          </a:p>
          <a:p>
            <a:pPr defTabSz="685800" eaLnBrk="1" hangingPunct="1">
              <a:spcBef>
                <a:spcPct val="0"/>
              </a:spcBef>
              <a:defRPr/>
            </a:pPr>
            <a:endParaRPr lang="en-US" altLang="en-US" sz="750" b="1" i="1" kern="0" dirty="0">
              <a:solidFill>
                <a:prstClr val="white"/>
              </a:solidFill>
              <a:latin typeface="Book Antiqua"/>
              <a:cs typeface="Times New Roman" pitchFamily="18" charset="0"/>
            </a:endParaRPr>
          </a:p>
          <a:p>
            <a:pPr defTabSz="685800" eaLnBrk="1" hangingPunct="1">
              <a:spcBef>
                <a:spcPct val="0"/>
              </a:spcBef>
              <a:defRPr/>
            </a:pPr>
            <a:endParaRPr lang="en-US" altLang="en-US" sz="1350" b="1" kern="0" dirty="0">
              <a:solidFill>
                <a:prstClr val="white"/>
              </a:solidFill>
              <a:latin typeface="Book Antiqua"/>
              <a:cs typeface="Times New Roman" pitchFamily="18" charset="0"/>
            </a:endParaRPr>
          </a:p>
          <a:p>
            <a:pPr defTabSz="685800" eaLnBrk="1" hangingPunct="1">
              <a:spcBef>
                <a:spcPct val="0"/>
              </a:spcBef>
              <a:defRPr/>
            </a:pPr>
            <a:r>
              <a:rPr lang="en-US" altLang="en-US" sz="2700" b="1" kern="0" dirty="0">
                <a:solidFill>
                  <a:prstClr val="white"/>
                </a:solidFill>
                <a:latin typeface="PCSB Hebrew" pitchFamily="34" charset="0"/>
                <a:cs typeface="Arial" pitchFamily="34" charset="0"/>
              </a:rPr>
              <a:t>dU#W`  &lt;L*ouL+  otWkL=M^ dobK+  &lt;V@  EWrB`</a:t>
            </a:r>
            <a:endParaRPr lang="en-US" altLang="en-US" sz="2700" b="1" kern="0" dirty="0">
              <a:solidFill>
                <a:prstClr val="white"/>
              </a:solidFill>
              <a:latin typeface="Book Antiqua"/>
              <a:cs typeface="Times New Roman" pitchFamily="18" charset="0"/>
            </a:endParaRPr>
          </a:p>
          <a:p>
            <a:pPr defTabSz="685800" eaLnBrk="1" hangingPunct="1">
              <a:spcBef>
                <a:spcPct val="0"/>
              </a:spcBef>
              <a:defRPr/>
            </a:pPr>
            <a:endParaRPr lang="en-US" altLang="en-US" sz="750" b="1" kern="0" dirty="0">
              <a:solidFill>
                <a:prstClr val="white"/>
              </a:solidFill>
              <a:latin typeface="Book Antiqua"/>
              <a:cs typeface="Times New Roman" pitchFamily="18" charset="0"/>
            </a:endParaRPr>
          </a:p>
          <a:p>
            <a:pPr defTabSz="685800" eaLnBrk="1" hangingPunct="1"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Barookh shem-k</a:t>
            </a:r>
            <a:r>
              <a:rPr lang="ja-JP" altLang="en-US" sz="21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’</a:t>
            </a:r>
            <a:r>
              <a:rPr lang="en-US" altLang="ja-JP" sz="21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vode mal-khooto l</a:t>
            </a:r>
            <a:r>
              <a:rPr lang="ja-JP" altLang="en-US" sz="21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’</a:t>
            </a:r>
            <a:r>
              <a:rPr lang="en-US" altLang="ja-JP" sz="21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olam vaed</a:t>
            </a:r>
          </a:p>
          <a:p>
            <a:pPr defTabSz="685800" eaLnBrk="1" hangingPunct="1">
              <a:spcBef>
                <a:spcPct val="0"/>
              </a:spcBef>
              <a:defRPr/>
            </a:pPr>
            <a:endParaRPr lang="en-US" altLang="en-US" sz="750" b="1" kern="0" dirty="0">
              <a:solidFill>
                <a:prstClr val="white"/>
              </a:solidFill>
              <a:latin typeface="Book Antiqua"/>
              <a:cs typeface="Times New Roman" pitchFamily="18" charset="0"/>
            </a:endParaRPr>
          </a:p>
          <a:p>
            <a:pPr defTabSz="685800" eaLnBrk="1" hangingPunct="1">
              <a:spcBef>
                <a:spcPct val="0"/>
              </a:spcBef>
              <a:defRPr/>
            </a:pPr>
            <a:endParaRPr lang="en-US" altLang="en-US" sz="750" b="1" i="1" kern="0" dirty="0">
              <a:solidFill>
                <a:prstClr val="white"/>
              </a:solidFill>
              <a:latin typeface="Book Antiqua"/>
              <a:cs typeface="Times New Roman" pitchFamily="18" charset="0"/>
            </a:endParaRPr>
          </a:p>
          <a:p>
            <a:pPr defTabSz="685800" eaLnBrk="1" hangingPunct="1">
              <a:spcBef>
                <a:spcPct val="0"/>
              </a:spcBef>
              <a:defRPr/>
            </a:pPr>
            <a:r>
              <a:rPr lang="en-US" altLang="en-US" sz="2100" b="1" i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Hear, O Israel! The LORD is our God, the LORD is one!</a:t>
            </a:r>
          </a:p>
          <a:p>
            <a:pPr defTabSz="685800" eaLnBrk="1" hangingPunct="1">
              <a:spcBef>
                <a:spcPct val="0"/>
              </a:spcBef>
              <a:defRPr/>
            </a:pPr>
            <a:r>
              <a:rPr lang="en-US" altLang="en-US" sz="1500" b="1" kern="0" dirty="0">
                <a:solidFill>
                  <a:prstClr val="white"/>
                </a:solidFill>
                <a:latin typeface="Book Antiqua"/>
                <a:cs typeface="Times New Roman" pitchFamily="18" charset="0"/>
              </a:rPr>
              <a:t>Blessed be His glorious name whose kingdom is forever and ever.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3D9D67B-6812-4CE8-B3DD-C110CB0E4EB3}"/>
              </a:ext>
            </a:extLst>
          </p:cNvPr>
          <p:cNvSpPr txBox="1">
            <a:spLocks noChangeArrowheads="1"/>
          </p:cNvSpPr>
          <p:nvPr/>
        </p:nvSpPr>
        <p:spPr>
          <a:xfrm>
            <a:off x="3181350" y="573741"/>
            <a:ext cx="5829300" cy="740709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en-US" sz="1800" dirty="0">
                <a:solidFill>
                  <a:prstClr val="white"/>
                </a:solidFill>
                <a:latin typeface="Arial" charset="0"/>
                <a:cs typeface="Arial" charset="0"/>
              </a:rPr>
              <a:t>SHEMA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579C29-E0DE-47DA-B290-F7003046169E}"/>
              </a:ext>
            </a:extLst>
          </p:cNvPr>
          <p:cNvSpPr txBox="1"/>
          <p:nvPr/>
        </p:nvSpPr>
        <p:spPr>
          <a:xfrm>
            <a:off x="3390900" y="4581525"/>
            <a:ext cx="5886450" cy="992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5800">
              <a:defRPr/>
            </a:pPr>
            <a:r>
              <a:rPr lang="he-IL" sz="4500" dirty="0">
                <a:solidFill>
                  <a:prstClr val="white"/>
                </a:solidFill>
                <a:latin typeface="Book Antiqua"/>
                <a:ea typeface="ＭＳ Ｐゴシック" panose="020B0600070205080204" pitchFamily="34" charset="-128"/>
                <a:cs typeface="David" panose="020E0502060401010101" pitchFamily="34" charset="-79"/>
              </a:rPr>
              <a:t>וְאָֽהַבְתָּ֥ לְרֵעֲךָ֖ כָּמ֑וֹךָ</a:t>
            </a:r>
          </a:p>
          <a:p>
            <a:pPr marL="342900" lvl="1" defTabSz="685800">
              <a:defRPr/>
            </a:pPr>
            <a:r>
              <a:rPr lang="en-US" sz="1350" dirty="0">
                <a:solidFill>
                  <a:prstClr val="white"/>
                </a:solidFill>
                <a:latin typeface="Book Antiqua"/>
                <a:ea typeface="ＭＳ Ｐゴシック" panose="020B0600070205080204" pitchFamily="34" charset="-128"/>
                <a:hlinkClick r:id="rId2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817A7C-1A6F-4F7B-8FE6-55CA48747E09}"/>
              </a:ext>
            </a:extLst>
          </p:cNvPr>
          <p:cNvSpPr/>
          <p:nvPr/>
        </p:nvSpPr>
        <p:spPr>
          <a:xfrm>
            <a:off x="3162300" y="5562600"/>
            <a:ext cx="6343650" cy="992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85800">
              <a:defRPr/>
            </a:pPr>
            <a:r>
              <a:rPr lang="en-US" sz="2700" dirty="0">
                <a:solidFill>
                  <a:prstClr val="white"/>
                </a:solidFill>
                <a:latin typeface="Open Sans"/>
                <a:ea typeface="ＭＳ Ｐゴシック" panose="020B0600070205080204" pitchFamily="34" charset="-128"/>
              </a:rPr>
              <a:t>ve•a•hav•ta le•re•a•cha ka•mo•cha</a:t>
            </a:r>
          </a:p>
          <a:p>
            <a:pPr defTabSz="685800">
              <a:defRPr/>
            </a:pPr>
            <a:endParaRPr lang="en-US" sz="750" dirty="0">
              <a:solidFill>
                <a:prstClr val="white"/>
              </a:solidFill>
              <a:latin typeface="Open Sans"/>
              <a:ea typeface="ＭＳ Ｐゴシック" panose="020B0600070205080204" pitchFamily="34" charset="-128"/>
            </a:endParaRPr>
          </a:p>
          <a:p>
            <a:pPr defTabSz="685800">
              <a:defRPr/>
            </a:pPr>
            <a:r>
              <a:rPr lang="en-US" sz="2400" dirty="0">
                <a:solidFill>
                  <a:prstClr val="white"/>
                </a:solidFill>
                <a:latin typeface="Open Sans"/>
                <a:ea typeface="ＭＳ Ｐゴシック" panose="020B0600070205080204" pitchFamily="34" charset="-128"/>
              </a:rPr>
              <a:t>And you shall love your neighbor as yourself.</a:t>
            </a:r>
            <a:endParaRPr lang="en-US" sz="2400" dirty="0">
              <a:solidFill>
                <a:prstClr val="white"/>
              </a:solidFill>
              <a:latin typeface="Book Antiqua"/>
              <a:ea typeface="ＭＳ Ｐゴシック" panose="020B0600070205080204" pitchFamily="34" charset="-128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FF8A736F-8A8E-4E3D-AABB-B5DDCBB4B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350" y="201613"/>
            <a:ext cx="82296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FF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en-US" sz="1600">
                <a:latin typeface="SBL Hebrew"/>
                <a:cs typeface="David" panose="020E0502060401010101" pitchFamily="34" charset="-79"/>
              </a:rPr>
              <a:t>	</a:t>
            </a:r>
            <a:r>
              <a:rPr lang="he-IL" altLang="en-US" sz="4400" b="0">
                <a:latin typeface="Times New Roman" panose="02020603050405020304" pitchFamily="18" charset="0"/>
                <a:cs typeface="David" panose="020E0502060401010101" pitchFamily="34" charset="-79"/>
              </a:rPr>
              <a:t>וְאָ֣הַבְתָּ֔ אֵ֖ת יְהוָ֣ה אֱלֹהֶ֑יךָ בְּכָל־לְבָבְךָ֥ וּבְכָל־נַפְשְׁךָ֖ וּבְכָל־מְאֹדֶֽךָ</a:t>
            </a:r>
            <a:r>
              <a:rPr lang="he-IL" altLang="en-US" sz="4400">
                <a:latin typeface="Times New Roman" panose="02020603050405020304" pitchFamily="18" charset="0"/>
                <a:cs typeface="David" panose="020E0502060401010101" pitchFamily="34" charset="-79"/>
              </a:rPr>
              <a:t>׃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4F26BB-E60B-436D-AB5C-77D1967A26C9}"/>
              </a:ext>
            </a:extLst>
          </p:cNvPr>
          <p:cNvSpPr/>
          <p:nvPr/>
        </p:nvSpPr>
        <p:spPr>
          <a:xfrm>
            <a:off x="1524000" y="1728789"/>
            <a:ext cx="7981950" cy="317023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V'a-hav-ta eit A-do-nai E-lo-he-cha,</a:t>
            </a:r>
            <a:b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B'chawl l'va-v'cha, u-v'chawl naf-sh'cha,</a:t>
            </a:r>
            <a:b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u-v'chawl m'o-de-cha</a:t>
            </a:r>
          </a:p>
          <a:p>
            <a:pPr defTabSz="685800">
              <a:defRPr/>
            </a:pPr>
            <a:endParaRPr lang="en-US" sz="2800" dirty="0">
              <a:solidFill>
                <a:prstClr val="white"/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defTabSz="685800">
              <a:defRPr/>
            </a:pPr>
            <a:r>
              <a:rPr lang="en-US" sz="2800" dirty="0">
                <a:solidFill>
                  <a:prstClr val="white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And you shall love the LORD your God with all your heart, with all your soul, and with all your strength.</a:t>
            </a:r>
          </a:p>
          <a:p>
            <a:pPr defTabSz="685800">
              <a:defRPr/>
            </a:pPr>
            <a:r>
              <a:rPr lang="en-US" sz="3200" dirty="0">
                <a:solidFill>
                  <a:prstClr val="white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3E52BDD-14F8-4B47-A4AE-F154FC69B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64344"/>
            <a:ext cx="58293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</a:defRPr>
            </a:lvl9pPr>
          </a:lstStyle>
          <a:p>
            <a:pPr defTabSz="685800" eaLnBrk="1" hangingPunct="1">
              <a:defRPr/>
            </a:pPr>
            <a:r>
              <a:rPr lang="en-US" sz="1500" b="1" u="sng" kern="0" dirty="0">
                <a:solidFill>
                  <a:srgbClr val="FFFFFF"/>
                </a:solidFill>
                <a:latin typeface="Arial" charset="0"/>
                <a:ea typeface="ＭＳ Ｐゴシック"/>
                <a:cs typeface="+mj-cs"/>
              </a:rPr>
              <a:t>SABBATH PRAYER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EA6AB5FD-702C-4986-B4FA-F58AB26A7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257300"/>
            <a:ext cx="6858000" cy="3000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5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Music: Jerry Bock         Lyrics: Sheldon Harnick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8C615E18-18A6-4077-A213-8DE989F2B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771650"/>
            <a:ext cx="6858000" cy="3943350"/>
          </a:xfrm>
          <a:prstGeom prst="rect">
            <a:avLst/>
          </a:prstGeom>
          <a:noFill/>
          <a:ln>
            <a:noFill/>
          </a:ln>
          <a:effectLst/>
        </p:spPr>
        <p:txBody>
          <a:bodyPr lIns="68580" tIns="34290" rIns="68580" bIns="3429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the Lord protect and defend you,</a:t>
            </a:r>
          </a:p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He always shield you from shame.</a:t>
            </a:r>
          </a:p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you come to be </a:t>
            </a:r>
          </a:p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in Yisrael a shining name.</a:t>
            </a:r>
          </a:p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endParaRPr lang="en-US" altLang="en-US" sz="15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you be like Ruth and like Boaz,</a:t>
            </a:r>
          </a:p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you be deserving of praise.</a:t>
            </a:r>
          </a:p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Strengthen them, O Lord, and keep</a:t>
            </a:r>
          </a:p>
          <a:p>
            <a:pPr defTabSz="685800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them from the stranger's way.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81D6EE4-7D98-4CC6-BD85-BB94CC8F7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85775"/>
            <a:ext cx="58293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Rounded MT Bold" charset="0"/>
                <a:ea typeface="ＭＳ Ｐゴシック" charset="0"/>
              </a:defRPr>
            </a:lvl9pPr>
          </a:lstStyle>
          <a:p>
            <a:pPr defTabSz="685800" eaLnBrk="1" hangingPunct="1">
              <a:defRPr/>
            </a:pPr>
            <a:r>
              <a:rPr lang="en-US" sz="1500" b="1" u="sng" kern="0" dirty="0">
                <a:solidFill>
                  <a:srgbClr val="FFFFFF"/>
                </a:solidFill>
                <a:latin typeface="Arial" charset="0"/>
                <a:ea typeface="ＭＳ Ｐゴシック"/>
                <a:cs typeface="+mj-cs"/>
              </a:rPr>
              <a:t>SABBATH PRAYfER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4F842B97-D71C-4268-B1DC-88137AE46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257300"/>
            <a:ext cx="6858000" cy="3000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5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Music: Jerry Bock         Lyrics: Sheldon Harnick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A86018B6-6E3E-426D-B5A5-A0FDBD5D6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428750"/>
            <a:ext cx="6858000" cy="4400550"/>
          </a:xfrm>
          <a:prstGeom prst="rect">
            <a:avLst/>
          </a:prstGeom>
          <a:noFill/>
          <a:ln>
            <a:noFill/>
          </a:ln>
          <a:effectLst/>
        </p:spPr>
        <p:txBody>
          <a:bodyPr lIns="68580" tIns="34290" rIns="68580" bIns="3429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God bless you and grant you long lives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(may the Lord fulfill our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Sabbath Prayer for you).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God make you good husbands and wives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(may He give you children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who will care for you).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endParaRPr lang="en-US" altLang="en-US" sz="21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the Lord protect and defend you,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may the Lord preserve you from pain.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Favor them, O Lord, 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with happiness and peace</a:t>
            </a:r>
          </a:p>
          <a:p>
            <a:pPr defTabSz="68580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en-US" sz="21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Oh, hear our Sabbath prayer. Amen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84733-006A-4FEE-AF82-76E24A256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Wonderful, Merciful Savior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E077A-BABF-493C-BAE6-C719C4363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767" y="1113904"/>
            <a:ext cx="10956176" cy="5210695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3600" dirty="0"/>
              <a:t>Wonderful, merciful Savior, Precious Redeemer and friend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600" dirty="0"/>
              <a:t>Who would have thought that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600" dirty="0"/>
              <a:t>A Lamb could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600" dirty="0"/>
              <a:t>Rescue the souls of men,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600" dirty="0"/>
              <a:t>Oh, You rescue the souls of men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dirty="0">
              <a:latin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68B98-EC1A-4D14-8C2B-8B74218E1E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838785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86B45-4D9E-4158-8FA2-E467FF74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Wonderful, Merciful Savior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E5423-3E54-4541-9264-4033036F6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142" y="1197032"/>
            <a:ext cx="10956174" cy="5127567"/>
          </a:xfrm>
        </p:spPr>
        <p:txBody>
          <a:bodyPr/>
          <a:lstStyle/>
          <a:p>
            <a:pPr algn="ctr" eaLnBrk="1" hangingPunct="1"/>
            <a:r>
              <a:rPr lang="en-US" altLang="en-US" sz="3600" dirty="0"/>
              <a:t>Counselor, Comforter, Keeper, </a:t>
            </a:r>
          </a:p>
          <a:p>
            <a:pPr algn="ctr" eaLnBrk="1" hangingPunct="1"/>
            <a:r>
              <a:rPr lang="en-US" altLang="en-US" sz="3600" dirty="0"/>
              <a:t>Spirit we long to embrace</a:t>
            </a:r>
          </a:p>
          <a:p>
            <a:pPr algn="ctr" eaLnBrk="1" hangingPunct="1"/>
            <a:r>
              <a:rPr lang="en-US" altLang="en-US" sz="3600" dirty="0"/>
              <a:t>You offer hope </a:t>
            </a:r>
          </a:p>
          <a:p>
            <a:pPr algn="ctr" eaLnBrk="1" hangingPunct="1"/>
            <a:r>
              <a:rPr lang="en-US" altLang="en-US" sz="3600" dirty="0"/>
              <a:t>When our hearts have</a:t>
            </a:r>
          </a:p>
          <a:p>
            <a:pPr algn="ctr" eaLnBrk="1" hangingPunct="1"/>
            <a:r>
              <a:rPr lang="en-US" altLang="en-US" sz="3600" dirty="0"/>
              <a:t>Hopelessly lost the way, </a:t>
            </a:r>
          </a:p>
          <a:p>
            <a:pPr algn="ctr" eaLnBrk="1" hangingPunct="1"/>
            <a:r>
              <a:rPr lang="en-US" altLang="en-US" sz="3600" dirty="0"/>
              <a:t>Oh, we</a:t>
            </a:r>
            <a:r>
              <a:rPr lang="ja-JP" altLang="en-US" sz="3600" dirty="0">
                <a:ea typeface="メイリオ" panose="020B0604030504040204" pitchFamily="34" charset="-128"/>
                <a:cs typeface="メイリオ" panose="020B0604030504040204" pitchFamily="34" charset="-128"/>
              </a:rPr>
              <a:t>’</a:t>
            </a:r>
            <a:r>
              <a:rPr lang="en-US" altLang="ja-JP" sz="3600" dirty="0" err="1">
                <a:ea typeface="メイリオ" panose="020B0604030504040204" pitchFamily="34" charset="-128"/>
                <a:cs typeface="メイリオ" panose="020B0604030504040204" pitchFamily="34" charset="-128"/>
              </a:rPr>
              <a:t>ve</a:t>
            </a:r>
            <a:r>
              <a:rPr lang="en-US" altLang="ja-JP" sz="3600" dirty="0">
                <a:ea typeface="メイリオ" panose="020B0604030504040204" pitchFamily="34" charset="-128"/>
                <a:cs typeface="メイリオ" panose="020B0604030504040204" pitchFamily="34" charset="-128"/>
              </a:rPr>
              <a:t> hopelessly lost the way</a:t>
            </a:r>
          </a:p>
          <a:p>
            <a:pPr algn="ctr" eaLnBrk="1" hangingPunct="1"/>
            <a:endParaRPr lang="en-US" altLang="en-US" sz="3600" b="1" dirty="0">
              <a:latin typeface="+mj-lt"/>
            </a:endParaRPr>
          </a:p>
          <a:p>
            <a:endParaRPr lang="en-US" sz="3600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D6A53-32C7-4139-8A50-ECE761ED2F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3087143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17C5-7991-4FF6-8D2F-B38AEAF8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Wonderful, Merciful Savior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6D2C0-8D12-40C0-9FDD-761046ED7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142" y="964276"/>
            <a:ext cx="10972800" cy="5360324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3600" dirty="0"/>
              <a:t>CHORUS:</a:t>
            </a:r>
            <a:endParaRPr lang="en-US" alt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You are the One that we praise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You are the One we adore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You give the healing and grace our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Hearts always hunger for,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Oh, our hearts always hunger for</a:t>
            </a:r>
          </a:p>
          <a:p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31929-3ABE-45ED-9603-B381888CDA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1927618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737A2-2514-4984-9E0B-781DE4C64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Wonderful, Merciful Savior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7EC45-5982-45DA-9B15-C727E8A2B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516" y="1080654"/>
            <a:ext cx="10989426" cy="5243945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Almighty infinite Father,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Faithfully loving Your own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Here in our weakness You find us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Falling before Your throne,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Oh, we</a:t>
            </a:r>
            <a:r>
              <a:rPr lang="ja-JP" alt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’</a:t>
            </a:r>
            <a:r>
              <a:rPr lang="en-US" altLang="ja-JP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 falling before Your throne</a:t>
            </a:r>
          </a:p>
          <a:p>
            <a:pPr algn="ctr" eaLnBrk="1" hangingPunct="1">
              <a:defRPr/>
            </a:pPr>
            <a:endParaRPr lang="en-US" altLang="en-US" sz="3600" dirty="0"/>
          </a:p>
          <a:p>
            <a:pPr algn="ctr"/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EE33EC-B65B-4936-A3BA-F8598A4DE6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170322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EC415-2E48-41D0-A341-6FA974E40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Great Thou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EAD8F-AA7B-4E39-B38A-16E2609E2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0" y="914400"/>
            <a:ext cx="10972801" cy="5410200"/>
          </a:xfrm>
        </p:spPr>
        <p:txBody>
          <a:bodyPr/>
          <a:lstStyle/>
          <a:p>
            <a:r>
              <a:rPr lang="en-US" sz="3600" dirty="0"/>
              <a:t>O Lord my God, When I in awesome wonder, Consider all the worlds Thy Hands have made; I see the stars, I hear the rolling thunder, Thy power throughout the universe displayed.</a:t>
            </a:r>
          </a:p>
          <a:p>
            <a:endParaRPr lang="en-US" sz="3600" dirty="0"/>
          </a:p>
          <a:p>
            <a:r>
              <a:rPr lang="en-US" sz="3600" dirty="0"/>
              <a:t>Then sings my soul, My </a:t>
            </a:r>
            <a:r>
              <a:rPr lang="en-US" sz="3600" dirty="0" err="1"/>
              <a:t>Saviour</a:t>
            </a:r>
            <a:r>
              <a:rPr lang="en-US" sz="3600" dirty="0"/>
              <a:t> God, to Thee, How great Thou art, How great Thou art. Then sings my soul, My </a:t>
            </a:r>
            <a:r>
              <a:rPr lang="en-US" sz="3600" dirty="0" err="1"/>
              <a:t>Saviour</a:t>
            </a:r>
            <a:r>
              <a:rPr lang="en-US" sz="3600" dirty="0"/>
              <a:t> God, to Thee, How great Thou art, How great Thou art!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18C4D-84EA-442E-8BEC-8FBEF0DD1C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3914656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EC415-2E48-41D0-A341-6FA974E40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Great Thou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EAD8F-AA7B-4E39-B38A-16E2609E2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516" y="914400"/>
            <a:ext cx="10906299" cy="5410200"/>
          </a:xfrm>
        </p:spPr>
        <p:txBody>
          <a:bodyPr/>
          <a:lstStyle/>
          <a:p>
            <a:r>
              <a:rPr lang="en-US" sz="3600" dirty="0"/>
              <a:t>When through the woods, and forest glades I wander, And hear the birds sing sweetly in the trees. When I look down, from lofty mountain grandeur And see the brook, and feel the gentle breeze.</a:t>
            </a:r>
          </a:p>
          <a:p>
            <a:endParaRPr lang="en-US" sz="3600" dirty="0"/>
          </a:p>
          <a:p>
            <a:r>
              <a:rPr lang="en-US" sz="3600" dirty="0"/>
              <a:t>Then sings my soul, My </a:t>
            </a:r>
            <a:r>
              <a:rPr lang="en-US" sz="3600" dirty="0" err="1"/>
              <a:t>Saviour</a:t>
            </a:r>
            <a:r>
              <a:rPr lang="en-US" sz="3600" dirty="0"/>
              <a:t> God, to Thee, How great Thou art, How great Thou art. Then sings my soul, My </a:t>
            </a:r>
            <a:r>
              <a:rPr lang="en-US" sz="3600" dirty="0" err="1"/>
              <a:t>Saviour</a:t>
            </a:r>
            <a:r>
              <a:rPr lang="en-US" sz="3600" dirty="0"/>
              <a:t> God, to Thee, How great Thou art, How great Thou art!</a:t>
            </a:r>
          </a:p>
          <a:p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18C4D-84EA-442E-8BEC-8FBEF0DD1C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2033668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C90-A46F-412F-BBB8-E79CB634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Great Thou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68F14-4894-480F-BC45-2478CBEEC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914400"/>
            <a:ext cx="10956175" cy="5410200"/>
          </a:xfrm>
        </p:spPr>
        <p:txBody>
          <a:bodyPr/>
          <a:lstStyle/>
          <a:p>
            <a:r>
              <a:rPr lang="en-US" sz="3600" dirty="0"/>
              <a:t>And when I think, that God, His Son not sparing; Sent Him to die, I scarce can take it in; That on the Cross, my burden gladly bearing, He bled and died to take away my sin.</a:t>
            </a:r>
          </a:p>
          <a:p>
            <a:endParaRPr lang="en-US" sz="3600" dirty="0"/>
          </a:p>
          <a:p>
            <a:r>
              <a:rPr lang="en-US" sz="3600" dirty="0"/>
              <a:t>Then sings my soul, My </a:t>
            </a:r>
            <a:r>
              <a:rPr lang="en-US" sz="3600" dirty="0" err="1"/>
              <a:t>Saviour</a:t>
            </a:r>
            <a:r>
              <a:rPr lang="en-US" sz="3600" dirty="0"/>
              <a:t> God, to Thee, How great Thou art, How great Thou art. Then sings my soul, My </a:t>
            </a:r>
            <a:r>
              <a:rPr lang="en-US" sz="3600" dirty="0" err="1"/>
              <a:t>Saviour</a:t>
            </a:r>
            <a:r>
              <a:rPr lang="en-US" sz="3600" dirty="0"/>
              <a:t> God, to Thee, How great Thou art, How great Thou art!</a:t>
            </a:r>
          </a:p>
          <a:p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E51814-14AA-43BC-B299-B28A84639EF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2162889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FF43C-B25B-44E4-BF03-771AA6304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Great Thou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C35A5-BDDE-4A02-958A-3CACF3DCA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767" y="914400"/>
            <a:ext cx="10956176" cy="5410200"/>
          </a:xfrm>
        </p:spPr>
        <p:txBody>
          <a:bodyPr/>
          <a:lstStyle/>
          <a:p>
            <a:r>
              <a:rPr lang="en-US" sz="3600" dirty="0"/>
              <a:t>When Christ shall come, with shout of acclamation, And take me home, what joy shall fill my heart. Then I shall bow, in humble adoration, And then proclaim: "My God, how great Thou art!“</a:t>
            </a:r>
          </a:p>
          <a:p>
            <a:endParaRPr lang="en-US" sz="3600" dirty="0"/>
          </a:p>
          <a:p>
            <a:r>
              <a:rPr lang="en-US" sz="3600" dirty="0"/>
              <a:t>Then sings my soul, My </a:t>
            </a:r>
            <a:r>
              <a:rPr lang="en-US" sz="3600" dirty="0" err="1"/>
              <a:t>Saviour</a:t>
            </a:r>
            <a:r>
              <a:rPr lang="en-US" sz="3600" dirty="0"/>
              <a:t> God, to Thee, How great Thou art, How great Thou art. Then sings my soul, My </a:t>
            </a:r>
            <a:r>
              <a:rPr lang="en-US" sz="3600" dirty="0" err="1"/>
              <a:t>Saviour</a:t>
            </a:r>
            <a:r>
              <a:rPr lang="en-US" sz="3600" dirty="0"/>
              <a:t> God, to Thee, How great Thou art, How great Thou art!</a:t>
            </a:r>
          </a:p>
          <a:p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47D703-6A27-440C-89A1-829C3966ED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</p:spTree>
    <p:extLst>
      <p:ext uri="{BB962C8B-B14F-4D97-AF65-F5344CB8AC3E}">
        <p14:creationId xmlns:p14="http://schemas.microsoft.com/office/powerpoint/2010/main" val="3908334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E60B3D-3917-4401-AA8C-D0CB101C21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1054722" name="Rectangle 2">
            <a:extLst>
              <a:ext uri="{FF2B5EF4-FFF2-40B4-BE49-F238E27FC236}">
                <a16:creationId xmlns:a16="http://schemas.microsoft.com/office/drawing/2014/main" id="{CD18FBFB-494E-4BEB-A4D5-9BD2BB7EC0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"/>
            <a:ext cx="9147175" cy="688975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dirty="0">
                <a:solidFill>
                  <a:schemeClr val="tx1"/>
                </a:solidFill>
                <a:ea typeface="+mj-ea"/>
                <a:cs typeface="+mj-cs"/>
              </a:rPr>
              <a:t>KADOSH (Hebrew 1)</a:t>
            </a:r>
          </a:p>
        </p:txBody>
      </p:sp>
      <p:sp>
        <p:nvSpPr>
          <p:cNvPr id="1054723" name="Text Box 3">
            <a:extLst>
              <a:ext uri="{FF2B5EF4-FFF2-40B4-BE49-F238E27FC236}">
                <a16:creationId xmlns:a16="http://schemas.microsoft.com/office/drawing/2014/main" id="{43B7D9E9-CCF3-498A-A4DC-7B5F3E10848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676401" y="3513138"/>
            <a:ext cx="9147175" cy="2667000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28613" indent="-317500"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1pPr>
            <a:lvl2pPr marL="730250" indent="-273050"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2pPr>
            <a:lvl3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3pPr>
            <a:lvl4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4pPr>
            <a:lvl5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5pPr>
            <a:lvl6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6pPr>
            <a:lvl7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7pPr>
            <a:lvl8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8pPr>
            <a:lvl9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9pPr>
          </a:lstStyle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  <a:cs typeface="+mn-cs"/>
              </a:rPr>
              <a:t>Kadosh, kadosh, kadosh;</a:t>
            </a:r>
          </a:p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  <a:cs typeface="+mn-cs"/>
              </a:rPr>
              <a:t>Adonai, Elohim tzevaot!</a:t>
            </a:r>
          </a:p>
        </p:txBody>
      </p:sp>
      <p:sp>
        <p:nvSpPr>
          <p:cNvPr id="512005" name="TextBox 1">
            <a:extLst>
              <a:ext uri="{FF2B5EF4-FFF2-40B4-BE49-F238E27FC236}">
                <a16:creationId xmlns:a16="http://schemas.microsoft.com/office/drawing/2014/main" id="{544861C2-39A4-41B0-BE46-65130163F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93739"/>
            <a:ext cx="7239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r>
              <a:rPr lang="he-IL" altLang="en-US" sz="4800" dirty="0">
                <a:solidFill>
                  <a:srgbClr val="FFFFFF"/>
                </a:solidFill>
                <a:latin typeface="PCSB Hebrew Outline"/>
                <a:cs typeface="Times New Roman" panose="02020603050405020304" pitchFamily="18" charset="0"/>
              </a:rPr>
              <a:t>קדוש    קדוש    קודש</a:t>
            </a:r>
          </a:p>
          <a:p>
            <a:pPr algn="r">
              <a:spcBef>
                <a:spcPct val="0"/>
              </a:spcBef>
            </a:pPr>
            <a:endParaRPr lang="he-IL" altLang="en-US" sz="4800" dirty="0">
              <a:solidFill>
                <a:srgbClr val="FFFFFF"/>
              </a:solidFill>
              <a:latin typeface="PCSB Hebrew Outline"/>
              <a:cs typeface="Times New Roman" panose="02020603050405020304" pitchFamily="18" charset="0"/>
            </a:endParaRPr>
          </a:p>
          <a:p>
            <a:pPr algn="r">
              <a:spcBef>
                <a:spcPct val="0"/>
              </a:spcBef>
            </a:pPr>
            <a:r>
              <a:rPr lang="he-IL" altLang="en-US" sz="4800" dirty="0">
                <a:solidFill>
                  <a:srgbClr val="FFFFFF"/>
                </a:solidFill>
                <a:latin typeface="PCSB Hebrew Outline"/>
                <a:cs typeface="Times New Roman" panose="02020603050405020304" pitchFamily="18" charset="0"/>
              </a:rPr>
              <a:t>יהוה      אלהים    צבאות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A9BADE-98C5-424B-AF70-A0344D58F2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1054722" name="Rectangle 2">
            <a:extLst>
              <a:ext uri="{FF2B5EF4-FFF2-40B4-BE49-F238E27FC236}">
                <a16:creationId xmlns:a16="http://schemas.microsoft.com/office/drawing/2014/main" id="{3EF68ACF-DA81-4A62-9D2E-F25A09584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"/>
            <a:ext cx="9147175" cy="688975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dirty="0">
                <a:solidFill>
                  <a:schemeClr val="tx1"/>
                </a:solidFill>
                <a:ea typeface="+mj-ea"/>
                <a:cs typeface="+mj-cs"/>
              </a:rPr>
              <a:t>KADOSH (Hebrew 2)</a:t>
            </a:r>
          </a:p>
        </p:txBody>
      </p:sp>
      <p:sp>
        <p:nvSpPr>
          <p:cNvPr id="1054723" name="Text Box 3">
            <a:extLst>
              <a:ext uri="{FF2B5EF4-FFF2-40B4-BE49-F238E27FC236}">
                <a16:creationId xmlns:a16="http://schemas.microsoft.com/office/drawing/2014/main" id="{B9F337EE-4EC9-4D55-9ED6-4867F749B6D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524001" y="3657600"/>
            <a:ext cx="9147175" cy="2590800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28613" indent="-317500"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1pPr>
            <a:lvl2pPr marL="730250" indent="-273050"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2pPr>
            <a:lvl3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3pPr>
            <a:lvl4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4pPr>
            <a:lvl5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5pPr>
            <a:lvl6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6pPr>
            <a:lvl7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7pPr>
            <a:lvl8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8pPr>
            <a:lvl9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9pPr>
          </a:lstStyle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  <a:cs typeface="+mn-cs"/>
              </a:rPr>
              <a:t>Asher hayah, v'hoveh, v'yavo!</a:t>
            </a:r>
          </a:p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</a:rPr>
              <a:t>Asher hayah, v'hoveh, v'yavo!</a:t>
            </a:r>
          </a:p>
        </p:txBody>
      </p:sp>
      <p:sp>
        <p:nvSpPr>
          <p:cNvPr id="514053" name="TextBox 1">
            <a:extLst>
              <a:ext uri="{FF2B5EF4-FFF2-40B4-BE49-F238E27FC236}">
                <a16:creationId xmlns:a16="http://schemas.microsoft.com/office/drawing/2014/main" id="{75A63AE1-64B7-4238-A048-E2F674A12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1069976"/>
            <a:ext cx="822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r>
              <a:rPr lang="he-IL" altLang="en-US" sz="5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אשר   היה    והוה   ויבוא</a:t>
            </a:r>
            <a:endParaRPr lang="en-US" altLang="en-US" sz="54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4054" name="TextBox 5">
            <a:extLst>
              <a:ext uri="{FF2B5EF4-FFF2-40B4-BE49-F238E27FC236}">
                <a16:creationId xmlns:a16="http://schemas.microsoft.com/office/drawing/2014/main" id="{D8589955-984D-47E1-93C9-D6A0E5064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406651"/>
            <a:ext cx="822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r>
              <a:rPr lang="he-IL" altLang="en-US" sz="5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אשר   היה    והוה   ויבוא</a:t>
            </a:r>
            <a:endParaRPr lang="en-US" altLang="en-US" sz="54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2901E4-A5AA-416C-9C16-C616DB5076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1054722" name="Rectangle 2">
            <a:extLst>
              <a:ext uri="{FF2B5EF4-FFF2-40B4-BE49-F238E27FC236}">
                <a16:creationId xmlns:a16="http://schemas.microsoft.com/office/drawing/2014/main" id="{05F8D90F-1499-4BD2-B586-206A115EEF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"/>
            <a:ext cx="9147175" cy="688975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dirty="0">
                <a:solidFill>
                  <a:schemeClr val="tx1"/>
                </a:solidFill>
                <a:ea typeface="+mj-ea"/>
                <a:cs typeface="+mj-cs"/>
              </a:rPr>
              <a:t>KADOSH (English 1)</a:t>
            </a:r>
          </a:p>
        </p:txBody>
      </p:sp>
      <p:sp>
        <p:nvSpPr>
          <p:cNvPr id="1054723" name="Text Box 3">
            <a:extLst>
              <a:ext uri="{FF2B5EF4-FFF2-40B4-BE49-F238E27FC236}">
                <a16:creationId xmlns:a16="http://schemas.microsoft.com/office/drawing/2014/main" id="{23E7E784-5FA3-4BFD-8E89-16B612215F7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524001" y="609600"/>
            <a:ext cx="9147175" cy="6096000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28613" indent="-317500"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1pPr>
            <a:lvl2pPr marL="730250" indent="-273050"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2pPr>
            <a:lvl3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3pPr>
            <a:lvl4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4pPr>
            <a:lvl5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5pPr>
            <a:lvl6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6pPr>
            <a:lvl7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7pPr>
            <a:lvl8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8pPr>
            <a:lvl9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9pPr>
          </a:lstStyle>
          <a:p>
            <a:pPr algn="ctr" eaLnBrk="1" hangingPunct="1">
              <a:lnSpc>
                <a:spcPct val="200000"/>
              </a:lnSpc>
              <a:defRPr/>
            </a:pPr>
            <a:endParaRPr lang="en-GB" sz="3600" b="1" noProof="1">
              <a:latin typeface="Verdana" charset="0"/>
              <a:ea typeface="+mn-ea"/>
              <a:cs typeface="+mn-cs"/>
            </a:endParaRPr>
          </a:p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  <a:cs typeface="+mn-cs"/>
              </a:rPr>
              <a:t>Holy, holy, holy;</a:t>
            </a:r>
          </a:p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  <a:cs typeface="+mn-cs"/>
              </a:rPr>
              <a:t>is the L</a:t>
            </a:r>
            <a:r>
              <a:rPr lang="en-US" sz="4000" b="1" noProof="1">
                <a:latin typeface="Century Gothic" panose="020B0502020202020204" pitchFamily="34" charset="0"/>
                <a:ea typeface="+mn-ea"/>
                <a:cs typeface="+mn-cs"/>
              </a:rPr>
              <a:t>o</a:t>
            </a:r>
            <a:r>
              <a:rPr lang="en-GB" sz="4000" b="1" noProof="1">
                <a:latin typeface="Century Gothic" panose="020B0502020202020204" pitchFamily="34" charset="0"/>
                <a:ea typeface="+mn-ea"/>
                <a:cs typeface="+mn-cs"/>
              </a:rPr>
              <a:t>rd, our God, Lord of Hosts!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31EA6A-A385-4609-965B-3463012B1A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CCLI: 2273884</a:t>
            </a:r>
          </a:p>
        </p:txBody>
      </p:sp>
      <p:sp>
        <p:nvSpPr>
          <p:cNvPr id="1054722" name="Rectangle 2">
            <a:extLst>
              <a:ext uri="{FF2B5EF4-FFF2-40B4-BE49-F238E27FC236}">
                <a16:creationId xmlns:a16="http://schemas.microsoft.com/office/drawing/2014/main" id="{7B33FED0-FAE7-4FD4-A164-399470B56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"/>
            <a:ext cx="9147175" cy="688975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dirty="0">
                <a:solidFill>
                  <a:schemeClr val="tx1"/>
                </a:solidFill>
                <a:ea typeface="+mj-ea"/>
                <a:cs typeface="+mj-cs"/>
              </a:rPr>
              <a:t>KADOSH (English 2)</a:t>
            </a:r>
          </a:p>
        </p:txBody>
      </p:sp>
      <p:sp>
        <p:nvSpPr>
          <p:cNvPr id="1054723" name="Text Box 3">
            <a:extLst>
              <a:ext uri="{FF2B5EF4-FFF2-40B4-BE49-F238E27FC236}">
                <a16:creationId xmlns:a16="http://schemas.microsoft.com/office/drawing/2014/main" id="{B683F078-EDED-4A5D-B4D2-B9F86E724C5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524001" y="609600"/>
            <a:ext cx="9147175" cy="6096000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28613" indent="-317500"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1pPr>
            <a:lvl2pPr marL="730250" indent="-273050"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2pPr>
            <a:lvl3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3pPr>
            <a:lvl4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4pPr>
            <a:lvl5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5pPr>
            <a:lvl6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6pPr>
            <a:lvl7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7pPr>
            <a:lvl8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8pPr>
            <a:lvl9pPr defTabSz="457200">
              <a:tabLst>
                <a:tab pos="328613" algn="l"/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lvl9pPr>
          </a:lstStyle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  <a:cs typeface="+mn-cs"/>
              </a:rPr>
              <a:t>Who was and who is and</a:t>
            </a:r>
          </a:p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  <a:cs typeface="+mn-cs"/>
              </a:rPr>
              <a:t>who is to come!</a:t>
            </a:r>
          </a:p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</a:rPr>
              <a:t>Who was and who is and</a:t>
            </a:r>
          </a:p>
          <a:p>
            <a:pPr algn="ctr" eaLnBrk="1" hangingPunct="1">
              <a:lnSpc>
                <a:spcPct val="200000"/>
              </a:lnSpc>
              <a:defRPr/>
            </a:pPr>
            <a:r>
              <a:rPr lang="en-GB" sz="4000" b="1" noProof="1">
                <a:latin typeface="Century Gothic" panose="020B0502020202020204" pitchFamily="34" charset="0"/>
                <a:ea typeface="+mn-ea"/>
              </a:rPr>
              <a:t>who is to come!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61D6-F54D-41C6-8B45-09B49351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What Wondrous Love is This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3F490-FA88-4BBD-A25B-367346AC9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28800"/>
            <a:ext cx="10820400" cy="450549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What wondrous love is this, O my soul, O my soul!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What wondrous love is this, O my soul! </a:t>
            </a:r>
          </a:p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</a:rPr>
              <a:t>What wondrous love is this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That caused the Lord of bliss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To bear the dreadful curse for my soul, for my soul,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To bear the dreadful curse for my soul! </a:t>
            </a:r>
          </a:p>
        </p:txBody>
      </p:sp>
    </p:spTree>
    <p:extLst>
      <p:ext uri="{BB962C8B-B14F-4D97-AF65-F5344CB8AC3E}">
        <p14:creationId xmlns:p14="http://schemas.microsoft.com/office/powerpoint/2010/main" val="2341424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61D6-F54D-41C6-8B45-09B49351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/>
              <a:t>What Wondrous Love is This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3F490-FA88-4BBD-A25B-367346AC9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778924"/>
            <a:ext cx="10820400" cy="431470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When I was sinking down, sinking down, sinking down,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When I was sinking down, sinking down, </a:t>
            </a:r>
          </a:p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</a:rPr>
              <a:t>When I was sinking down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Beneath God's righteous frown,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Christ laid aside his crown For my soul, for my soul,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Christ laid aside his crown for my soul. </a:t>
            </a:r>
          </a:p>
        </p:txBody>
      </p:sp>
    </p:spTree>
    <p:extLst>
      <p:ext uri="{BB962C8B-B14F-4D97-AF65-F5344CB8AC3E}">
        <p14:creationId xmlns:p14="http://schemas.microsoft.com/office/powerpoint/2010/main" val="717262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61D6-F54D-41C6-8B45-09B49351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/>
              <a:t>What Wondrous Love is This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3F490-FA88-4BBD-A25B-367346AC9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95549"/>
            <a:ext cx="10820399" cy="42980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To God and to the Lamb I will sing, I will sing;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To God and to the Lamb I will sing;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To God and to the Lamb,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Who is the great I Am,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While millions join the theme, I will sing, I will sing,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While millions join the theme, I will sing. </a:t>
            </a:r>
          </a:p>
        </p:txBody>
      </p:sp>
    </p:spTree>
    <p:extLst>
      <p:ext uri="{BB962C8B-B14F-4D97-AF65-F5344CB8AC3E}">
        <p14:creationId xmlns:p14="http://schemas.microsoft.com/office/powerpoint/2010/main" val="2159648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61D6-F54D-41C6-8B45-09B49351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/>
              <a:t>What Wondrous Love is This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3F490-FA88-4BBD-A25B-367346AC9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795549"/>
            <a:ext cx="10820399" cy="42980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And when from death I'm free, I'll sing on, I'll sing on;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And when from death I'm free, I'll sing on.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And when from death I'm free, I'll sing his love for me,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And through eternity I'll sing on, I'll sing on, </a:t>
            </a:r>
            <a:br>
              <a:rPr lang="en-US" sz="3600" dirty="0">
                <a:latin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</a:rPr>
              <a:t>And through eternity I'll sing on.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3875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746" name="Rectangle 2">
            <a:extLst>
              <a:ext uri="{FF2B5EF4-FFF2-40B4-BE49-F238E27FC236}">
                <a16:creationId xmlns:a16="http://schemas.microsoft.com/office/drawing/2014/main" id="{512DEF1B-30A3-4AE1-9CCA-6A0DF21AE2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3048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j-ea"/>
              </a:rPr>
            </a:br>
            <a:r>
              <a:rPr lang="en-US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j-ea"/>
              </a:rPr>
              <a:t>Sanctuary Messianic Congregation</a:t>
            </a:r>
          </a:p>
        </p:txBody>
      </p:sp>
      <p:sp>
        <p:nvSpPr>
          <p:cNvPr id="2335747" name="Text Box 3">
            <a:extLst>
              <a:ext uri="{FF2B5EF4-FFF2-40B4-BE49-F238E27FC236}">
                <a16:creationId xmlns:a16="http://schemas.microsoft.com/office/drawing/2014/main" id="{8F0ACD06-52F6-4FB8-B2AE-AB68B8243E88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1524000" y="1295400"/>
            <a:ext cx="91440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9600" dirty="0">
                <a:latin typeface="Mistral" pitchFamily="66" charset="0"/>
                <a:ea typeface="+mn-ea"/>
              </a:rPr>
              <a:t>            </a:t>
            </a:r>
          </a:p>
          <a:p>
            <a:pPr eaLnBrk="1" hangingPunct="1">
              <a:defRPr/>
            </a:pPr>
            <a:endParaRPr lang="en-US" altLang="en-US" sz="6000" dirty="0"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  <a:ea typeface="+mn-ea"/>
            </a:endParaRPr>
          </a:p>
          <a:p>
            <a:pPr eaLnBrk="1" hangingPunct="1">
              <a:defRPr/>
            </a:pPr>
            <a:endParaRPr lang="en-US" altLang="en-US" sz="6000" dirty="0"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  <a:ea typeface="+mn-ea"/>
            </a:endParaRPr>
          </a:p>
          <a:p>
            <a:pPr eaLnBrk="1" hangingPunct="1">
              <a:defRPr/>
            </a:pPr>
            <a:r>
              <a:rPr lang="en-US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n-ea"/>
              </a:rPr>
              <a:t>We</a:t>
            </a:r>
            <a:r>
              <a:rPr lang="ja-JP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’</a:t>
            </a:r>
            <a:r>
              <a:rPr lang="en-US" altLang="ja-JP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n-ea"/>
              </a:rPr>
              <a:t>re Glad You</a:t>
            </a:r>
            <a:r>
              <a:rPr lang="ja-JP" altLang="en-US" sz="60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’</a:t>
            </a:r>
            <a:r>
              <a:rPr lang="en-US" altLang="ja-JP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n-ea"/>
              </a:rPr>
              <a:t>re Here</a:t>
            </a:r>
            <a:r>
              <a:rPr lang="en-US" altLang="ja-JP" sz="6000" dirty="0">
                <a:latin typeface="Mistral" pitchFamily="66" charset="0"/>
                <a:ea typeface="+mn-ea"/>
              </a:rPr>
              <a:t> </a:t>
            </a:r>
          </a:p>
          <a:p>
            <a:pPr eaLnBrk="1" hangingPunct="1">
              <a:defRPr/>
            </a:pPr>
            <a:endParaRPr lang="en-US" altLang="en-US" sz="6000" i="1" dirty="0">
              <a:latin typeface="Mistral" pitchFamily="66" charset="0"/>
              <a:ea typeface="+mn-ea"/>
            </a:endParaRPr>
          </a:p>
        </p:txBody>
      </p:sp>
      <p:sp>
        <p:nvSpPr>
          <p:cNvPr id="7172" name="WordArt 4">
            <a:extLst>
              <a:ext uri="{FF2B5EF4-FFF2-40B4-BE49-F238E27FC236}">
                <a16:creationId xmlns:a16="http://schemas.microsoft.com/office/drawing/2014/main" id="{77D674AC-AAFB-4CBF-93E5-80E679C2BBA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09800" y="1905000"/>
            <a:ext cx="3886200" cy="221138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0" b="1" kern="10" spc="-60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>
                      <a:alpha val="74997"/>
                    </a:srgbClr>
                  </a:outerShdw>
                </a:effectLst>
                <a:latin typeface="PCSB Hebrew" panose="020B0500000000000000" pitchFamily="34" charset="0"/>
                <a:ea typeface="ＭＳ Ｐゴシック" panose="020B0600070205080204" pitchFamily="34" charset="-128"/>
              </a:rPr>
              <a:t>&lt; w l v</a:t>
            </a:r>
          </a:p>
        </p:txBody>
      </p:sp>
      <p:sp>
        <p:nvSpPr>
          <p:cNvPr id="7173" name="WordArt 1028">
            <a:extLst>
              <a:ext uri="{FF2B5EF4-FFF2-40B4-BE49-F238E27FC236}">
                <a16:creationId xmlns:a16="http://schemas.microsoft.com/office/drawing/2014/main" id="{34A729B8-44B7-467F-AF93-6F0039E219C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00800" y="2743200"/>
            <a:ext cx="3810000" cy="13017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0" b="1" kern="10" spc="-60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  <a:ea typeface="ＭＳ Ｐゴシック" panose="020B0600070205080204" pitchFamily="34" charset="-128"/>
              </a:rPr>
              <a:t>Shalom</a:t>
            </a:r>
          </a:p>
        </p:txBody>
      </p:sp>
    </p:spTree>
    <p:extLst>
      <p:ext uri="{BB962C8B-B14F-4D97-AF65-F5344CB8AC3E}">
        <p14:creationId xmlns:p14="http://schemas.microsoft.com/office/powerpoint/2010/main" val="236128689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yrics template">
  <a:themeElements>
    <a:clrScheme name="">
      <a:dk1>
        <a:srgbClr val="FF0066"/>
      </a:dk1>
      <a:lt1>
        <a:srgbClr val="FFFFFF"/>
      </a:lt1>
      <a:dk2>
        <a:srgbClr val="0000CC"/>
      </a:dk2>
      <a:lt2>
        <a:srgbClr val="FFFFFF"/>
      </a:lt2>
      <a:accent1>
        <a:srgbClr val="00CC99"/>
      </a:accent1>
      <a:accent2>
        <a:srgbClr val="FF0000"/>
      </a:accent2>
      <a:accent3>
        <a:srgbClr val="AAAAE2"/>
      </a:accent3>
      <a:accent4>
        <a:srgbClr val="DADADA"/>
      </a:accent4>
      <a:accent5>
        <a:srgbClr val="AAE2CA"/>
      </a:accent5>
      <a:accent6>
        <a:srgbClr val="E70000"/>
      </a:accent6>
      <a:hlink>
        <a:srgbClr val="CCCCFF"/>
      </a:hlink>
      <a:folHlink>
        <a:srgbClr val="B2B2B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100" b="1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charset="0"/>
            <a:ea typeface="ＭＳ Ｐゴシック" charset="0"/>
          </a:defRPr>
        </a:defPPr>
      </a:lstStyle>
    </a:lnDef>
  </a:objectDefaults>
  <a:extraClrSchemeLst>
    <a:extraClrScheme>
      <a:clrScheme name="lyrics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yrics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yrics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yrics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yrics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yrics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yrics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yrics template 8">
        <a:dk1>
          <a:srgbClr val="0066FF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1363</Words>
  <Application>Microsoft Office PowerPoint</Application>
  <PresentationFormat>Widescreen</PresentationFormat>
  <Paragraphs>173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43" baseType="lpstr">
      <vt:lpstr>Arial</vt:lpstr>
      <vt:lpstr>Arial Rounded MT Bold</vt:lpstr>
      <vt:lpstr>Book Antiqua</vt:lpstr>
      <vt:lpstr>Calibri</vt:lpstr>
      <vt:lpstr>Century Gothic</vt:lpstr>
      <vt:lpstr>Impact</vt:lpstr>
      <vt:lpstr>Lucida Sans</vt:lpstr>
      <vt:lpstr>Mistral</vt:lpstr>
      <vt:lpstr>Open Sans</vt:lpstr>
      <vt:lpstr>PCSB Hebrew</vt:lpstr>
      <vt:lpstr>PCSB Hebrew Outline</vt:lpstr>
      <vt:lpstr>SBL Hebrew</vt:lpstr>
      <vt:lpstr>Times New Roman</vt:lpstr>
      <vt:lpstr>Verdana</vt:lpstr>
      <vt:lpstr>Wingdings</vt:lpstr>
      <vt:lpstr>Wingdings 2</vt:lpstr>
      <vt:lpstr>Wingdings 3</vt:lpstr>
      <vt:lpstr>lyrics template</vt:lpstr>
      <vt:lpstr>Apex</vt:lpstr>
      <vt:lpstr>Vapor Trail</vt:lpstr>
      <vt:lpstr> Sanctuary Messianic Congregation</vt:lpstr>
      <vt:lpstr>Announcements</vt:lpstr>
      <vt:lpstr>PowerPoint Presentation</vt:lpstr>
      <vt:lpstr>PowerPoint Presentation</vt:lpstr>
      <vt:lpstr>PowerPoint Presentation</vt:lpstr>
      <vt:lpstr>PowerPoint Presentation</vt:lpstr>
      <vt:lpstr>Wonderful, Merciful Savior </vt:lpstr>
      <vt:lpstr>Wonderful, Merciful Savior </vt:lpstr>
      <vt:lpstr>Wonderful, Merciful Savior </vt:lpstr>
      <vt:lpstr>Wonderful, Merciful Savior </vt:lpstr>
      <vt:lpstr>How Great Thou Art</vt:lpstr>
      <vt:lpstr>How Great Thou Art</vt:lpstr>
      <vt:lpstr>How Great Thou Art</vt:lpstr>
      <vt:lpstr>How Great Thou Art</vt:lpstr>
      <vt:lpstr>KADOSH (Hebrew 1)</vt:lpstr>
      <vt:lpstr>KADOSH (Hebrew 2)</vt:lpstr>
      <vt:lpstr>KADOSH (English 1)</vt:lpstr>
      <vt:lpstr>KADOSH (English 2)</vt:lpstr>
      <vt:lpstr>What Wondrous Love is This </vt:lpstr>
      <vt:lpstr>What Wondrous Love is This </vt:lpstr>
      <vt:lpstr>What Wondrous Love is This </vt:lpstr>
      <vt:lpstr>What Wondrous Love is This </vt:lpstr>
      <vt:lpstr> Sanctuary Messianic Congregation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Sanctuary Messianic Congregation</dc:title>
  <dc:creator>Vanessa Tyler</dc:creator>
  <cp:lastModifiedBy>Vanessa</cp:lastModifiedBy>
  <cp:revision>29</cp:revision>
  <dcterms:created xsi:type="dcterms:W3CDTF">2020-10-08T19:40:51Z</dcterms:created>
  <dcterms:modified xsi:type="dcterms:W3CDTF">2020-11-26T02:40:45Z</dcterms:modified>
</cp:coreProperties>
</file>